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304" r:id="rId31"/>
    <p:sldId id="292" r:id="rId32"/>
    <p:sldId id="305" r:id="rId33"/>
    <p:sldId id="294" r:id="rId34"/>
    <p:sldId id="307" r:id="rId35"/>
    <p:sldId id="301" r:id="rId36"/>
    <p:sldId id="312" r:id="rId37"/>
    <p:sldId id="302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39C11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2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HEAL-LO</a:t>
            </a:r>
            <a:endParaRPr lang="ko-KR" altLang="en-US" sz="1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Find Your Healthy Location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026" y="5748153"/>
            <a:ext cx="1892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BY 1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강주영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박지훈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이재진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정상은</a:t>
            </a:r>
          </a:p>
        </p:txBody>
      </p:sp>
    </p:spTree>
    <p:extLst>
      <p:ext uri="{BB962C8B-B14F-4D97-AF65-F5344CB8AC3E}">
        <p14:creationId xmlns:p14="http://schemas.microsoft.com/office/powerpoint/2010/main" val="9867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2705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515772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19424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2493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39C11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23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52786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015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3956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45158"/>
            <a:ext cx="1331782" cy="406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8230" y="4583001"/>
            <a:ext cx="908862" cy="32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275209" y="732037"/>
            <a:ext cx="1321933" cy="396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41796" y="2178244"/>
            <a:ext cx="1392193" cy="30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72661" y="2942236"/>
            <a:ext cx="921808" cy="394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68342" y="2762372"/>
            <a:ext cx="1028802" cy="341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5294" y="1198502"/>
            <a:ext cx="1071096" cy="407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61956" y="1350861"/>
            <a:ext cx="1351601" cy="255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75208" y="4514335"/>
            <a:ext cx="1321935" cy="299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9910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noProof="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소요기술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910" y="0"/>
            <a:ext cx="5025097" cy="553998"/>
            <a:chOff x="115922" y="0"/>
            <a:chExt cx="502509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065823" y="97689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7154965" cy="553998"/>
            <a:chOff x="115922" y="0"/>
            <a:chExt cx="7154965" cy="553998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121998" y="84708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noProof="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7039051" cy="553998"/>
            <a:chOff x="115922" y="0"/>
            <a:chExt cx="7039051" cy="553998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006084" y="104125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관리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072378" y="136161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92986"/>
              </p:ext>
            </p:extLst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57607"/>
              </p:ext>
            </p:extLst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33913"/>
              </p:ext>
            </p:extLst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7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118458" y="126776"/>
            <a:ext cx="2700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2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127352" y="126776"/>
            <a:ext cx="276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1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53390" y="119075"/>
            <a:ext cx="290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865548" y="97689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366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877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83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46524" y="97689"/>
            <a:ext cx="3015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207380" cy="553998"/>
            <a:chOff x="173668" y="2322558"/>
            <a:chExt cx="3207380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7" y="2381775"/>
              <a:ext cx="26701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568257" y="87617"/>
            <a:ext cx="271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1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224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39C1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7" y="115562"/>
            <a:ext cx="2297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41568" cy="553998"/>
            <a:chOff x="173668" y="2322558"/>
            <a:chExt cx="3341568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7" y="2381775"/>
              <a:ext cx="280437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76856" y="116852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1067273" y="1162293"/>
            <a:ext cx="2014392" cy="4594007"/>
            <a:chOff x="1281142" y="1899440"/>
            <a:chExt cx="2014392" cy="45940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공부했던 것을 프로젝트에 적용하며 좀 더 깊이 이해하고 배웠던 것 같습니다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팀원들과 소통하며 프로젝트를 성공적으로 마무리하면서 함께 성장할 수 있었던 시간이었습니다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457491" y="1162293"/>
            <a:ext cx="1887054" cy="4110767"/>
            <a:chOff x="3371876" y="1859624"/>
            <a:chExt cx="1887054" cy="41107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 smtClean="0"/>
            </a:p>
            <a:p>
              <a:r>
                <a:rPr lang="ko-KR" altLang="en-US" sz="1400" dirty="0"/>
                <a:t>계획한 프로젝트를 준비하면서 변수가 많았지만 조원들과 함께 고민하고 도와가며 마무리 할 수 있었습니다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감사합니다</a:t>
              </a:r>
              <a:r>
                <a:rPr lang="en-US" altLang="ko-KR" sz="1400" dirty="0"/>
                <a:t>.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737913" y="1162293"/>
            <a:ext cx="2014392" cy="4224675"/>
            <a:chOff x="1281142" y="1899440"/>
            <a:chExt cx="2014392" cy="4224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팀원들과 함께여서 끝까지 할 수 있었고 많이 배워갈 수 있는 프로젝트였습니다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r>
                <a:rPr lang="ko-KR" altLang="en-US" sz="1400" dirty="0"/>
                <a:t>팀원들께 정말 감사합니다</a:t>
              </a:r>
              <a:r>
                <a:rPr lang="en-US" altLang="ko-KR" sz="1400" dirty="0"/>
                <a:t>. 1</a:t>
              </a:r>
              <a:r>
                <a:rPr lang="ko-KR" altLang="en-US" sz="1400" dirty="0"/>
                <a:t>팀 최고 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6034033" y="1162293"/>
            <a:ext cx="2014392" cy="5301893"/>
            <a:chOff x="1281142" y="1899440"/>
            <a:chExt cx="2014392" cy="53018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프로젝트를 진행하며 협업에서 소통이 얼마나 중요한지 </a:t>
              </a:r>
              <a:r>
                <a:rPr lang="ko-KR" altLang="en-US" sz="1400" dirty="0" smtClean="0"/>
                <a:t>알게 되었고</a:t>
              </a:r>
              <a:endParaRPr lang="ko-KR" altLang="en-US" sz="1400" dirty="0"/>
            </a:p>
            <a:p>
              <a:r>
                <a:rPr lang="ko-KR" altLang="en-US" sz="1400" dirty="0"/>
                <a:t>팀원을 소중함을 </a:t>
              </a:r>
              <a:r>
                <a:rPr lang="ko-KR" altLang="en-US" sz="1400" dirty="0" smtClean="0"/>
                <a:t>알게 되었습니다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서로 도와주며 프로젝트를 잘 마무리 할 수 있었고 성장할 수 있는 계기가 되었던 것 같습니다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팀원들께 감사합니다</a:t>
              </a:r>
              <a:r>
                <a:rPr lang="en-US" altLang="ko-KR" sz="1400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5247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929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5" y="5486400"/>
            <a:ext cx="1073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Flaticon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Nixxdsgn</a:t>
            </a:r>
            <a:r>
              <a:rPr lang="en-US" altLang="ko-KR" sz="1000" dirty="0" smtClean="0"/>
              <a:t>, SBTS2018, </a:t>
            </a:r>
            <a:r>
              <a:rPr lang="en-US" altLang="ko-KR" sz="1000" dirty="0" err="1" smtClean="0"/>
              <a:t>Catalin</a:t>
            </a:r>
            <a:r>
              <a:rPr lang="en-US" altLang="ko-KR" sz="1000" dirty="0" smtClean="0"/>
              <a:t> , </a:t>
            </a:r>
            <a:r>
              <a:rPr lang="en-US" altLang="ko-KR" sz="1000" dirty="0" err="1" smtClean="0"/>
              <a:t>Fertu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Freepik</a:t>
            </a:r>
            <a:endParaRPr lang="en-US" altLang="ko-KR" sz="1000" dirty="0" smtClean="0"/>
          </a:p>
          <a:p>
            <a:r>
              <a:rPr lang="ko-KR" altLang="en-US" sz="1000" dirty="0" smtClean="0"/>
              <a:t>연합뉴스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김길원</a:t>
            </a:r>
            <a:r>
              <a:rPr lang="ko-KR" altLang="en-US" sz="1000" dirty="0" smtClean="0"/>
              <a:t> 기자 </a:t>
            </a:r>
            <a:r>
              <a:rPr lang="en-US" altLang="ko-KR" sz="1000" dirty="0"/>
              <a:t>https://www.yna.co.kr/view/AKR20220930146400017?input=1195m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12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865548" y="97689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88628" y="1742512"/>
            <a:ext cx="58917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39C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865548" y="110744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865548" y="59217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865548" y="97689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2223</Words>
  <Application>Microsoft Office PowerPoint</Application>
  <PresentationFormat>와이드스크린</PresentationFormat>
  <Paragraphs>842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Optima</vt:lpstr>
      <vt:lpstr>나눔고딕 ExtraBold</vt:lpstr>
      <vt:lpstr>나눔스퀘어</vt:lpstr>
      <vt:lpstr>나눔스퀘어 ExtraBold</vt:lpstr>
      <vt:lpstr>나눔스퀘어_ac</vt:lpstr>
      <vt:lpstr>나눔스퀘어_ac ExtraBold</vt:lpstr>
      <vt:lpstr>나눔스퀘어OTF ExtraBold</vt:lpstr>
      <vt:lpstr>맑은 고딕</vt:lpstr>
      <vt:lpstr>함초롬돋움</vt:lpstr>
      <vt:lpstr>Arial</vt:lpstr>
      <vt:lpstr>Bahnschrift Condensed</vt:lpstr>
      <vt:lpstr>Franklin Gothic Medium</vt:lpstr>
      <vt:lpstr>Wingdings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75</cp:revision>
  <dcterms:created xsi:type="dcterms:W3CDTF">2022-09-30T01:33:13Z</dcterms:created>
  <dcterms:modified xsi:type="dcterms:W3CDTF">2022-10-12T05:16:40Z</dcterms:modified>
</cp:coreProperties>
</file>